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7" r:id="rId2"/>
    <p:sldId id="328" r:id="rId3"/>
    <p:sldId id="364" r:id="rId4"/>
    <p:sldId id="365" r:id="rId5"/>
    <p:sldId id="367" r:id="rId6"/>
    <p:sldId id="368" r:id="rId7"/>
    <p:sldId id="366" r:id="rId8"/>
    <p:sldId id="369" r:id="rId9"/>
    <p:sldId id="370" r:id="rId10"/>
    <p:sldId id="371" r:id="rId11"/>
    <p:sldId id="372" r:id="rId12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5210" autoAdjust="0"/>
  </p:normalViewPr>
  <p:slideViewPr>
    <p:cSldViewPr snapToGrid="0" snapToObjects="1">
      <p:cViewPr>
        <p:scale>
          <a:sx n="96" d="100"/>
          <a:sy n="96" d="100"/>
        </p:scale>
        <p:origin x="-9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7" y="6457034"/>
            <a:ext cx="4301543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04086" y="1303338"/>
            <a:ext cx="11288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просвещения Российской Федерации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02.09.2020 г. №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образования»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 изменениями от 08.10.2021 г. №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707,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30.08.2022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№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784, 23.01.2023 № 47,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30.08.2023 № 642)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(далее – Порядок)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7ffbf0f0-cf4f-47f5-8e90-de8c07404639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74775" y="241220"/>
            <a:ext cx="867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Размещение контрольных цифр приема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55738"/>
            <a:ext cx="11136228" cy="50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4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7ffbf0f0-cf4f-47f5-8e90-de8c07404639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74775" y="241220"/>
            <a:ext cx="867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Размещение контрольных цифр приема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AutoShape 2" descr="blob:https://web.telegram.org/9e87cfe0-35a2-42f7-a00d-6cb46756d3a7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9" y="1346723"/>
            <a:ext cx="11618842" cy="533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размещает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41756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</a:t>
            </a:r>
            <a:r>
              <a:rPr lang="ru-R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сайте:</a:t>
            </a:r>
            <a:endParaRPr lang="ru-RU" sz="20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распорядительный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 органа местного самоуправления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закреплении образовательных организаций за соответственно конкретными территориями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муниципального района (городского округа)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течение 10 дней 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момента его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издания – не позднее 25 марта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п. 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</a:t>
            </a:r>
            <a:r>
              <a:rPr lang="ru-R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сайте + </a:t>
            </a:r>
            <a:r>
              <a:rPr lang="ru-RU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ФГИС «ЕПГУ»</a:t>
            </a:r>
            <a:r>
              <a:rPr lang="ru-RU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информацию 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количестве мест в первых классах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позднее 10 календарных дней с момента издания распорядительного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акта о закреплении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16 Порядка)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 свободных мест в первых классах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приема детей, </a:t>
            </a: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проживающих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закрепленной территории, не позднее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июля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текущего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16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обучение(п.23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Заявление о приеме на обучение и документы для приема на обучение, указанные в пункте 26 Порядка, подаются одним из следующих способов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электронной форме посредством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(сервисов)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региональных государственных информационных систем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почтовой связи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общего пользования заказным письмом с уведомлением о вручении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общеобразовательную организацию.</a:t>
            </a: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 23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осуществляет проверку достоверности сведений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результатах рассмотрения заявления о приеме на обучение направляется на указанный в заявлении о приеме на обучение адрес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(почтовый и (или) электронный)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 личный кабинет ЕПГУ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условии завершения прохождения процедуры регистрации в единой системе идентификации и аутентификации при предоставлении согласия родителем(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Подача заявления о приеме на обучение и документов для приема на обучение(п. 23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967948"/>
            <a:ext cx="11233157" cy="476392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допускается требовать представления других документов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кроме предусмотренных пунктом 26 Порядка, в качестве основания для приема на обучение по основным общеобразовательным программам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подаче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заявления о приеме на обучение в электронной форме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посредством ЕПГУ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допускается требовать копий или оригиналов документов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предусмотренных пунктом 26 Порядка,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исключением копий или оригиналов документов, подтверждающих внеочередное, первоочередное и преимущественное право приема на обучение, или документов, подтверждение которых в электронном виде невозможно</a:t>
            </a: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 приема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(п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Порядка)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379" y="1455738"/>
            <a:ext cx="11233157" cy="5276136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 приема заявления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 приеме на обучение и перечень документов, представленных родителем(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поступающим,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регистрируются в журнале приема заявлений о приеме на обучение в общеобразовательную организацию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Уведомление о факте приема заявления направляется в личный кабинет на ЕПГУ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условии завершения прохождения процедуры регистрации в единой системе идентификации и аутентификации).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Журнал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может вестись в том числе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электронном виде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региональных государственных информационных системах субъектов Российской Федерации, созданных органами государственной власти субъектов Российской Федерации (при наличии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подаче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о приеме на обучение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операторов почтовой связи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общего пользования или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общеобразовательную организацию после регистрации заявления о приеме на обучение и перечня документов, представленных родителем(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(законным(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представителем(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ями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ребенка или поступающим, родителю(ям) (законному(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представителю(ям) ребенка или поступающему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выдается документ, заверенный подписью должностного лица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общеобразовательной организации, ответственного за прием заявлений о приеме на обучение и документов, содержащий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индивидуальный номер заявления о приеме на обучение и перечень представленных при приеме на обучение документов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1047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</a:t>
            </a:r>
            <a:endParaRPr lang="ru-RU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первоочередного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преимущественного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319385"/>
            <a:ext cx="3649599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14799" y="1319384"/>
            <a:ext cx="3847024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319386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0" y="1928190"/>
            <a:ext cx="3649601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дети военнослужащих и граждан, указанных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пункте 8 статьи 24 Федерального закона от 27 мая 1998 г. N 76-ФЗ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"О статусе военнослужащих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сотрудников, указанных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статье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28.1 Федерального закона от 3 июля 2016 г. N 226-ФЗ 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"О войсках национальной гвардии Российской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Федерации"  </a:t>
            </a:r>
          </a:p>
          <a:p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Предоставляются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  <a:endParaRPr lang="ru-RU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прокуроров,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етям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судей,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 сотрудников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Российской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4799" y="1928190"/>
            <a:ext cx="3847021" cy="4770784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</a:t>
            </a: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семей (проходят военную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службу по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контракту или военную службу по призыву Федеральный закон от 27.05.1998 N 76-ФЗ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ред. от 29.12.2022) "О статусе военнослужащих"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2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органов внутренних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pPr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</a:p>
          <a:p>
            <a:pPr indent="-285750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 медицинских работников государственной системы здравоохранения (Закон Кемеровской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- Кузбасса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25.05.2021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41-ОЗ)</a:t>
            </a:r>
            <a:endParaRPr lang="ru-RU" sz="13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1928191"/>
            <a:ext cx="3731657" cy="477078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ОО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которой обучаются его брат и (или) сестра (полнородные и </a:t>
            </a:r>
            <a:r>
              <a:rPr lang="ru-RU" sz="1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неполнородные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endParaRPr lang="ru-RU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83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144" y="142904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18.03.2024 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функционала формирования гражданами черновиков заявлений на портале </a:t>
            </a:r>
            <a:r>
              <a:rPr lang="ru-RU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 в 8.00</a:t>
            </a:r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старт 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на портале </a:t>
            </a:r>
            <a:r>
              <a:rPr lang="ru-RU" sz="3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</a:t>
            </a: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в Электронной школе 2.0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96" y="236538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4775" y="241220"/>
            <a:ext cx="86777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</a:t>
            </a:r>
            <a:endParaRPr lang="ru-RU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позднее 1 апреля текущего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(п. 17 Порядка)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06" y="26378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telegram.org/7ffbf0f0-cf4f-47f5-8e90-de8c07404639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55738"/>
            <a:ext cx="10345806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374775" y="241220"/>
            <a:ext cx="867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Размещение контрольных цифр приема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5799</TotalTime>
  <Words>905</Words>
  <Application>Microsoft Office PowerPoint</Application>
  <PresentationFormat>Произвольный</PresentationFormat>
  <Paragraphs>89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560</cp:revision>
  <cp:lastPrinted>2023-02-16T04:15:34Z</cp:lastPrinted>
  <dcterms:created xsi:type="dcterms:W3CDTF">2019-04-02T07:58:05Z</dcterms:created>
  <dcterms:modified xsi:type="dcterms:W3CDTF">2024-02-28T09:47:21Z</dcterms:modified>
</cp:coreProperties>
</file>